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8" r:id="rId3"/>
    <p:sldId id="259" r:id="rId4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C000"/>
    <a:srgbClr val="FFA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0473B-A900-46B4-A0A6-7050E98F7749}" type="datetimeFigureOut">
              <a:rPr lang="pt-BR" smtClean="0"/>
              <a:t>31/03/2023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3E498-8FFD-45DC-B599-428C14ACB9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55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E8E6F-3661-4EF0-B0E0-0A7C684F4F62}" type="datetimeFigureOut">
              <a:rPr lang="pt-BR" smtClean="0"/>
              <a:t>31/03/2023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163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E8E6F-3661-4EF0-B0E0-0A7C684F4F62}" type="datetimeFigureOut">
              <a:rPr lang="pt-BR" smtClean="0"/>
              <a:t>31/03/2023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67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E8E6F-3661-4EF0-B0E0-0A7C684F4F62}" type="datetimeFigureOut">
              <a:rPr lang="pt-BR" smtClean="0"/>
              <a:t>31/03/2023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057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E8E6F-3661-4EF0-B0E0-0A7C684F4F62}" type="datetimeFigureOut">
              <a:rPr lang="pt-BR" smtClean="0"/>
              <a:t>31/03/2023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244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E8E6F-3661-4EF0-B0E0-0A7C684F4F62}" type="datetimeFigureOut">
              <a:rPr lang="pt-BR" smtClean="0"/>
              <a:t>31/03/2023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67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E8E6F-3661-4EF0-B0E0-0A7C684F4F62}" type="datetimeFigureOut">
              <a:rPr lang="pt-BR" smtClean="0"/>
              <a:t>31/03/2023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24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E8E6F-3661-4EF0-B0E0-0A7C684F4F62}" type="datetimeFigureOut">
              <a:rPr lang="pt-BR" smtClean="0"/>
              <a:t>31/03/2023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91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E8E6F-3661-4EF0-B0E0-0A7C684F4F62}" type="datetimeFigureOut">
              <a:rPr lang="pt-BR" smtClean="0"/>
              <a:t>31/03/2023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4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E8E6F-3661-4EF0-B0E0-0A7C684F4F62}" type="datetimeFigureOut">
              <a:rPr lang="pt-BR" smtClean="0"/>
              <a:t>31/03/2023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3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E8E6F-3661-4EF0-B0E0-0A7C684F4F62}" type="datetimeFigureOut">
              <a:rPr lang="pt-BR" smtClean="0"/>
              <a:t>31/03/2023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09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88E8E6F-3661-4EF0-B0E0-0A7C684F4F62}" type="datetimeFigureOut">
              <a:rPr lang="pt-BR" smtClean="0"/>
              <a:t>31/03/2023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72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386823"/>
            <a:ext cx="8229600" cy="939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419623"/>
            <a:ext cx="8229600" cy="317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210" y="4327063"/>
            <a:ext cx="1239590" cy="69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0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crano@outlook.com.br" TargetMode="External"/><Relationship Id="rId2" Type="http://schemas.openxmlformats.org/officeDocument/2006/relationships/hyperlink" Target="mailto:fulano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eltrano@hot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704383" y="1203598"/>
            <a:ext cx="7772400" cy="1102519"/>
          </a:xfrm>
        </p:spPr>
        <p:txBody>
          <a:bodyPr>
            <a:normAutofit/>
          </a:bodyPr>
          <a:lstStyle/>
          <a:p>
            <a:r>
              <a:rPr lang="pt-BR" sz="2800" b="1" dirty="0"/>
              <a:t>MODELO PARA ELABORAÇÃO E FORMATAÇÃO DA APRESENTAÇÃO DOS TRABALHOS</a:t>
            </a:r>
            <a:endParaRPr lang="pt-BR" sz="2800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267744" y="3291830"/>
            <a:ext cx="6400800" cy="936104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pt-BR" sz="2900" dirty="0"/>
              <a:t>Fulano da Silva - Graduando do Curso de XXXXX da Universidade Federal - UF</a:t>
            </a:r>
          </a:p>
          <a:p>
            <a:pPr algn="l"/>
            <a:r>
              <a:rPr lang="pt-BR" sz="2900" dirty="0"/>
              <a:t>Sicrano dos Santos - Mestrando do Curso de XXXXX da Universidade Estadual - UE</a:t>
            </a:r>
          </a:p>
          <a:p>
            <a:pPr algn="l"/>
            <a:r>
              <a:rPr lang="pt-BR" sz="2900" dirty="0"/>
              <a:t>Beltrano de </a:t>
            </a:r>
            <a:r>
              <a:rPr lang="pt-BR" sz="2900" dirty="0" err="1"/>
              <a:t>Araujo</a:t>
            </a:r>
            <a:r>
              <a:rPr lang="pt-BR" sz="2900" dirty="0"/>
              <a:t> - Orientador - titulação, Faculdade Ciências - UF</a:t>
            </a:r>
          </a:p>
          <a:p>
            <a:pPr algn="l"/>
            <a:r>
              <a:rPr lang="pt-BR" sz="2900" b="1" dirty="0"/>
              <a:t>Contatos:</a:t>
            </a:r>
            <a:r>
              <a:rPr lang="pt-BR" sz="2900" dirty="0"/>
              <a:t> </a:t>
            </a:r>
            <a:r>
              <a:rPr lang="pt-BR" sz="2900" u="sng" dirty="0">
                <a:hlinkClick r:id="rId2"/>
              </a:rPr>
              <a:t>fulano@gmail.com</a:t>
            </a:r>
            <a:r>
              <a:rPr lang="pt-BR" sz="2900" dirty="0"/>
              <a:t>; </a:t>
            </a:r>
            <a:r>
              <a:rPr lang="pt-BR" sz="2900" u="sng" dirty="0">
                <a:hlinkClick r:id="rId3"/>
              </a:rPr>
              <a:t>sicrano@outlook.com.br</a:t>
            </a:r>
            <a:r>
              <a:rPr lang="pt-BR" sz="2900" dirty="0"/>
              <a:t>; </a:t>
            </a:r>
            <a:r>
              <a:rPr lang="pt-BR" sz="2900" u="sng" dirty="0">
                <a:hlinkClick r:id="rId4"/>
              </a:rPr>
              <a:t>beltrano@hotmail.com</a:t>
            </a:r>
            <a:endParaRPr lang="pt-BR" sz="2900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951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79512" y="0"/>
            <a:ext cx="4355976" cy="6480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Título do </a:t>
            </a:r>
            <a:r>
              <a:rPr lang="pt-BR" dirty="0" smtClean="0"/>
              <a:t>Trabalho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39552" y="987574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Os itens do trabalho devem ser escritos de forma </a:t>
            </a:r>
            <a:r>
              <a:rPr lang="pt-BR" u="sng" dirty="0"/>
              <a:t>topificada</a:t>
            </a:r>
            <a:r>
              <a:rPr lang="pt-BR" dirty="0"/>
              <a:t> com apenas as principais informações de cada item!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Devem ser usados até 10 slides!</a:t>
            </a:r>
          </a:p>
          <a:p>
            <a:pPr lvl="0"/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/>
              <a:t>O envio do arquivo de apresentação deverá ser realizado em formato </a:t>
            </a:r>
            <a:r>
              <a:rPr lang="pt-BR" b="1" dirty="0"/>
              <a:t>PDF</a:t>
            </a:r>
            <a:r>
              <a:rPr lang="pt-BR" dirty="0"/>
              <a:t>, através da área do participante do </a:t>
            </a:r>
            <a:r>
              <a:rPr lang="pt-BR" b="1" dirty="0"/>
              <a:t>autor principal</a:t>
            </a:r>
            <a:r>
              <a:rPr lang="pt-BR" dirty="0"/>
              <a:t> (aquele que submeteu o trabalho);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/>
              <a:t>Para garantir o certificado de apresentação, o autor principal precisará estar credenciado</a:t>
            </a:r>
            <a:r>
              <a:rPr lang="pt-BR" dirty="0"/>
              <a:t> (presencial ou online) bem como </a:t>
            </a:r>
            <a:r>
              <a:rPr lang="pt-BR" b="1" dirty="0"/>
              <a:t>enviar o arquivo de apresentação</a:t>
            </a:r>
            <a:r>
              <a:rPr lang="pt-BR" dirty="0"/>
              <a:t> através do sistema. Não esqueça esses detalhes!</a:t>
            </a:r>
          </a:p>
        </p:txBody>
      </p:sp>
    </p:spTree>
    <p:extLst>
      <p:ext uri="{BB962C8B-B14F-4D97-AF65-F5344CB8AC3E}">
        <p14:creationId xmlns:p14="http://schemas.microsoft.com/office/powerpoint/2010/main" val="392970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79512" y="0"/>
            <a:ext cx="4355976" cy="6480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Título do </a:t>
            </a:r>
            <a:r>
              <a:rPr lang="pt-BR" dirty="0" smtClean="0"/>
              <a:t>Trabalho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3568" y="98757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 smtClean="0"/>
              <a:t>OBJETIVOS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 smtClean="0"/>
              <a:t>JUSTIFICATIVA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 smtClean="0"/>
              <a:t>INTRODUÇÃO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/>
              <a:t>METODOLOGIA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/>
              <a:t>REFERENCIAL TEÓRICO (Pode vir anexo a introdução)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/>
              <a:t>RESULTADOS E DISCUSSÃO 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/>
              <a:t>CONSIDERAÇÕES FINAIS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/>
              <a:t>REFERÊNCIAS </a:t>
            </a:r>
          </a:p>
        </p:txBody>
      </p:sp>
    </p:spTree>
    <p:extLst>
      <p:ext uri="{BB962C8B-B14F-4D97-AF65-F5344CB8AC3E}">
        <p14:creationId xmlns:p14="http://schemas.microsoft.com/office/powerpoint/2010/main" val="30768249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169</Words>
  <Application>Microsoft Office PowerPoint</Application>
  <PresentationFormat>Apresentação na tela (16:9)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Tema do Office</vt:lpstr>
      <vt:lpstr>MODELO PARA ELABORAÇÃO E FORMATAÇÃO DA APRESENTAÇÃO DOS TRABALHOS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Lima</dc:creator>
  <cp:lastModifiedBy>Desktop</cp:lastModifiedBy>
  <cp:revision>23</cp:revision>
  <dcterms:created xsi:type="dcterms:W3CDTF">2021-02-10T13:58:56Z</dcterms:created>
  <dcterms:modified xsi:type="dcterms:W3CDTF">2023-03-31T11:07:24Z</dcterms:modified>
</cp:coreProperties>
</file>